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98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39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65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01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96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88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5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21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30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31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82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74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07"/>
          <a:stretch/>
        </p:blipFill>
        <p:spPr bwMode="auto">
          <a:xfrm>
            <a:off x="1609726" y="1988840"/>
            <a:ext cx="480900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58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98"/>
          <a:stretch/>
        </p:blipFill>
        <p:spPr bwMode="auto">
          <a:xfrm>
            <a:off x="541279" y="2132856"/>
            <a:ext cx="569815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46716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Eigenaar</dc:creator>
  <cp:lastModifiedBy>Eigenaar</cp:lastModifiedBy>
  <cp:revision>2</cp:revision>
  <dcterms:created xsi:type="dcterms:W3CDTF">2016-09-03T13:50:15Z</dcterms:created>
  <dcterms:modified xsi:type="dcterms:W3CDTF">2016-09-03T13:54:13Z</dcterms:modified>
</cp:coreProperties>
</file>