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106" d="100"/>
          <a:sy n="106" d="100"/>
        </p:scale>
        <p:origin x="-84" y="-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A24A9-7F6B-48BD-B1D1-143BC09D0E21}" type="datetimeFigureOut">
              <a:rPr lang="nl-NL" smtClean="0"/>
              <a:t>3-9-2016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25AAE-F25A-4ECA-A7DE-A2ACAAA359E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159828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A24A9-7F6B-48BD-B1D1-143BC09D0E21}" type="datetimeFigureOut">
              <a:rPr lang="nl-NL" smtClean="0"/>
              <a:t>3-9-2016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25AAE-F25A-4ECA-A7DE-A2ACAAA359E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313902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A24A9-7F6B-48BD-B1D1-143BC09D0E21}" type="datetimeFigureOut">
              <a:rPr lang="nl-NL" smtClean="0"/>
              <a:t>3-9-2016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25AAE-F25A-4ECA-A7DE-A2ACAAA359E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646506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A24A9-7F6B-48BD-B1D1-143BC09D0E21}" type="datetimeFigureOut">
              <a:rPr lang="nl-NL" smtClean="0"/>
              <a:t>3-9-2016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25AAE-F25A-4ECA-A7DE-A2ACAAA359E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190192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A24A9-7F6B-48BD-B1D1-143BC09D0E21}" type="datetimeFigureOut">
              <a:rPr lang="nl-NL" smtClean="0"/>
              <a:t>3-9-2016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25AAE-F25A-4ECA-A7DE-A2ACAAA359E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219632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A24A9-7F6B-48BD-B1D1-143BC09D0E21}" type="datetimeFigureOut">
              <a:rPr lang="nl-NL" smtClean="0"/>
              <a:t>3-9-2016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25AAE-F25A-4ECA-A7DE-A2ACAAA359E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428862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A24A9-7F6B-48BD-B1D1-143BC09D0E21}" type="datetimeFigureOut">
              <a:rPr lang="nl-NL" smtClean="0"/>
              <a:t>3-9-2016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25AAE-F25A-4ECA-A7DE-A2ACAAA359E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135695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A24A9-7F6B-48BD-B1D1-143BC09D0E21}" type="datetimeFigureOut">
              <a:rPr lang="nl-NL" smtClean="0"/>
              <a:t>3-9-2016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25AAE-F25A-4ECA-A7DE-A2ACAAA359E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152184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A24A9-7F6B-48BD-B1D1-143BC09D0E21}" type="datetimeFigureOut">
              <a:rPr lang="nl-NL" smtClean="0"/>
              <a:t>3-9-2016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25AAE-F25A-4ECA-A7DE-A2ACAAA359E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403063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A24A9-7F6B-48BD-B1D1-143BC09D0E21}" type="datetimeFigureOut">
              <a:rPr lang="nl-NL" smtClean="0"/>
              <a:t>3-9-2016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25AAE-F25A-4ECA-A7DE-A2ACAAA359E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373135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A24A9-7F6B-48BD-B1D1-143BC09D0E21}" type="datetimeFigureOut">
              <a:rPr lang="nl-NL" smtClean="0"/>
              <a:t>3-9-2016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25AAE-F25A-4ECA-A7DE-A2ACAAA359E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948219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0A24A9-7F6B-48BD-B1D1-143BC09D0E21}" type="datetimeFigureOut">
              <a:rPr lang="nl-NL" smtClean="0"/>
              <a:t>3-9-2016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725AAE-F25A-4ECA-A7DE-A2ACAAA359E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51748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65" name="Picture 17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8807"/>
          <a:stretch/>
        </p:blipFill>
        <p:spPr bwMode="auto">
          <a:xfrm>
            <a:off x="1609726" y="1988840"/>
            <a:ext cx="4809004" cy="24482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565831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8498"/>
          <a:stretch/>
        </p:blipFill>
        <p:spPr bwMode="auto">
          <a:xfrm>
            <a:off x="541279" y="2132856"/>
            <a:ext cx="5698156" cy="26642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34671688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Diavoorstelling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2</vt:i4>
      </vt:variant>
    </vt:vector>
  </HeadingPairs>
  <TitlesOfParts>
    <vt:vector size="3" baseType="lpstr">
      <vt:lpstr>Kantoorthema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Eigenaar</dc:creator>
  <cp:lastModifiedBy>Eigenaar</cp:lastModifiedBy>
  <cp:revision>2</cp:revision>
  <dcterms:created xsi:type="dcterms:W3CDTF">2016-09-03T13:50:15Z</dcterms:created>
  <dcterms:modified xsi:type="dcterms:W3CDTF">2016-09-03T13:54:13Z</dcterms:modified>
</cp:coreProperties>
</file>