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5982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1390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4650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9019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96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288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35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5218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0306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7313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4821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24A9-7F6B-48BD-B1D1-143BC09D0E21}" type="datetimeFigureOut">
              <a:rPr lang="nl-NL" smtClean="0"/>
              <a:t>3-9-2016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725AAE-F25A-4ECA-A7DE-A2ACAAA359E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174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17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807"/>
          <a:stretch/>
        </p:blipFill>
        <p:spPr bwMode="auto">
          <a:xfrm>
            <a:off x="1609726" y="1988840"/>
            <a:ext cx="4809004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583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498"/>
          <a:stretch/>
        </p:blipFill>
        <p:spPr bwMode="auto">
          <a:xfrm>
            <a:off x="541279" y="2132856"/>
            <a:ext cx="5698156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467168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Diavoorstelling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Eigenaar</dc:creator>
  <cp:lastModifiedBy>Eigenaar</cp:lastModifiedBy>
  <cp:revision>2</cp:revision>
  <dcterms:created xsi:type="dcterms:W3CDTF">2016-09-03T13:50:15Z</dcterms:created>
  <dcterms:modified xsi:type="dcterms:W3CDTF">2016-09-03T13:54:32Z</dcterms:modified>
</cp:coreProperties>
</file>